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120" autoAdjust="0"/>
  </p:normalViewPr>
  <p:slideViewPr>
    <p:cSldViewPr snapToGrid="0">
      <p:cViewPr varScale="1">
        <p:scale>
          <a:sx n="76" d="100"/>
          <a:sy n="76" d="100"/>
        </p:scale>
        <p:origin x="126" y="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43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25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779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71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033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47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723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934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867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66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76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16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58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779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81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738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78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E696A5-35EF-4684-8E76-7AEA44E9167E}" type="datetimeFigureOut">
              <a:rPr lang="hu-HU" smtClean="0"/>
              <a:t>2024. 11. 19.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4B69-0558-49B2-A8B2-A8CE71B34E8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8734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ew.express.adobe.com/" TargetMode="External"/><Relationship Id="rId13" Type="http://schemas.openxmlformats.org/officeDocument/2006/relationships/hyperlink" Target="https://etimalta.com/" TargetMode="External"/><Relationship Id="rId3" Type="http://schemas.openxmlformats.org/officeDocument/2006/relationships/hyperlink" Target="https://www.blogger.com/" TargetMode="External"/><Relationship Id="rId7" Type="http://schemas.openxmlformats.org/officeDocument/2006/relationships/hyperlink" Target="https://www.loom.com/" TargetMode="External"/><Relationship Id="rId12" Type="http://schemas.openxmlformats.org/officeDocument/2006/relationships/hyperlink" Target="https://www.storyboardthat.com/" TargetMode="External"/><Relationship Id="rId2" Type="http://schemas.openxmlformats.org/officeDocument/2006/relationships/hyperlink" Target="https://www.wix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nteracty.me/" TargetMode="External"/><Relationship Id="rId11" Type="http://schemas.openxmlformats.org/officeDocument/2006/relationships/hyperlink" Target="https://www.voki.com/" TargetMode="External"/><Relationship Id="rId5" Type="http://schemas.openxmlformats.org/officeDocument/2006/relationships/hyperlink" Target="https://learningapps.org/" TargetMode="External"/><Relationship Id="rId10" Type="http://schemas.openxmlformats.org/officeDocument/2006/relationships/hyperlink" Target="https://lyricstraining.com/" TargetMode="External"/><Relationship Id="rId4" Type="http://schemas.openxmlformats.org/officeDocument/2006/relationships/hyperlink" Target="https://edpuzzle.com/" TargetMode="External"/><Relationship Id="rId9" Type="http://schemas.openxmlformats.org/officeDocument/2006/relationships/hyperlink" Target="https://www.audacityteam.org/" TargetMode="External"/><Relationship Id="rId1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6F4ABD-59FA-4886-AB38-1E3152F2B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9899"/>
            <a:ext cx="9055100" cy="1884363"/>
          </a:xfrm>
        </p:spPr>
        <p:txBody>
          <a:bodyPr>
            <a:normAutofit/>
          </a:bodyPr>
          <a:lstStyle/>
          <a:p>
            <a:r>
              <a:rPr lang="hu-HU" sz="4000" dirty="0" err="1"/>
              <a:t>Empowerment</a:t>
            </a:r>
            <a:r>
              <a:rPr lang="hu-HU" sz="4000" dirty="0"/>
              <a:t> in ICT </a:t>
            </a:r>
            <a:r>
              <a:rPr lang="hu-HU" sz="4000" dirty="0" err="1"/>
              <a:t>Skills</a:t>
            </a:r>
            <a:br>
              <a:rPr lang="hu-HU" sz="4000" dirty="0"/>
            </a:br>
            <a:r>
              <a:rPr lang="hu-HU" sz="4000" dirty="0" err="1"/>
              <a:t>Making</a:t>
            </a:r>
            <a:r>
              <a:rPr lang="hu-HU" sz="4000" dirty="0"/>
              <a:t> </a:t>
            </a:r>
            <a:r>
              <a:rPr lang="hu-HU" sz="4000" dirty="0" err="1"/>
              <a:t>Use</a:t>
            </a:r>
            <a:r>
              <a:rPr lang="hu-HU" sz="4000" dirty="0"/>
              <a:t> </a:t>
            </a:r>
            <a:r>
              <a:rPr lang="hu-HU" sz="4000" dirty="0" err="1"/>
              <a:t>os</a:t>
            </a:r>
            <a:r>
              <a:rPr lang="hu-HU" sz="4000" dirty="0"/>
              <a:t> </a:t>
            </a:r>
            <a:r>
              <a:rPr lang="hu-HU" sz="4000" dirty="0" err="1"/>
              <a:t>Techology</a:t>
            </a:r>
            <a:r>
              <a:rPr lang="hu-HU" sz="4000" dirty="0"/>
              <a:t> </a:t>
            </a:r>
            <a:r>
              <a:rPr lang="hu-HU" sz="4000" dirty="0" err="1"/>
              <a:t>Tools</a:t>
            </a:r>
            <a:endParaRPr lang="hu-HU" sz="40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1506487-837A-49F1-920F-1B3E7A86CD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Erasmus +</a:t>
            </a:r>
          </a:p>
          <a:p>
            <a:r>
              <a:rPr lang="hu-HU" dirty="0" err="1"/>
              <a:t>St</a:t>
            </a:r>
            <a:r>
              <a:rPr lang="hu-HU" dirty="0"/>
              <a:t> </a:t>
            </a:r>
            <a:r>
              <a:rPr lang="hu-HU" dirty="0" err="1"/>
              <a:t>Julians</a:t>
            </a:r>
            <a:r>
              <a:rPr lang="hu-HU" dirty="0"/>
              <a:t>, Málta</a:t>
            </a:r>
          </a:p>
          <a:p>
            <a:r>
              <a:rPr lang="hu-HU" dirty="0"/>
              <a:t>2024.10.28 – 11.02. </a:t>
            </a:r>
          </a:p>
        </p:txBody>
      </p:sp>
    </p:spTree>
    <p:extLst>
      <p:ext uri="{BB962C8B-B14F-4D97-AF65-F5344CB8AC3E}">
        <p14:creationId xmlns:p14="http://schemas.microsoft.com/office/powerpoint/2010/main" val="294479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AA1C48-F43C-4EC7-9CF2-63B60484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2" y="266700"/>
            <a:ext cx="3401064" cy="1447800"/>
          </a:xfrm>
        </p:spPr>
        <p:txBody>
          <a:bodyPr/>
          <a:lstStyle/>
          <a:p>
            <a:r>
              <a:rPr lang="hu-HU" dirty="0"/>
              <a:t>A képzés tematikája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E79E12-FD4F-4AFF-B7E2-DF4412941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16" y="1117600"/>
            <a:ext cx="5362684" cy="4902200"/>
          </a:xfrm>
        </p:spPr>
        <p:txBody>
          <a:bodyPr numCol="2">
            <a:normAutofit/>
          </a:bodyPr>
          <a:lstStyle/>
          <a:p>
            <a:pPr algn="ctr"/>
            <a:r>
              <a:rPr lang="hu-HU" sz="1500" dirty="0"/>
              <a:t>Weblap szerkesztés</a:t>
            </a:r>
          </a:p>
          <a:p>
            <a:r>
              <a:rPr lang="hu-HU" sz="1500" dirty="0">
                <a:hlinkClick r:id="rId2"/>
              </a:rPr>
              <a:t>https://www.wix.com/</a:t>
            </a:r>
            <a:endParaRPr lang="hu-HU" sz="1500" dirty="0"/>
          </a:p>
          <a:p>
            <a:pPr algn="ctr"/>
            <a:r>
              <a:rPr lang="hu-HU" sz="1500" dirty="0"/>
              <a:t>Blog szerkesztés</a:t>
            </a:r>
          </a:p>
          <a:p>
            <a:r>
              <a:rPr lang="hu-HU" sz="1500" dirty="0">
                <a:hlinkClick r:id="rId3"/>
              </a:rPr>
              <a:t>https://www.blogger.com/</a:t>
            </a:r>
            <a:endParaRPr lang="hu-HU" sz="1500" dirty="0"/>
          </a:p>
          <a:p>
            <a:pPr algn="ctr"/>
            <a:r>
              <a:rPr lang="hu-HU" sz="1500" dirty="0"/>
              <a:t>Tanítást segítő programok </a:t>
            </a:r>
          </a:p>
          <a:p>
            <a:r>
              <a:rPr lang="hu-HU" sz="1500" u="sng" dirty="0">
                <a:hlinkClick r:id="rId4"/>
              </a:rPr>
              <a:t>https://edpuzzle.com/</a:t>
            </a:r>
            <a:endParaRPr lang="hu-HU" sz="1500" u="sng" dirty="0"/>
          </a:p>
          <a:p>
            <a:r>
              <a:rPr lang="hu-HU" sz="1500" dirty="0">
                <a:hlinkClick r:id="rId5"/>
              </a:rPr>
              <a:t>https://learningapps.org/</a:t>
            </a:r>
            <a:endParaRPr lang="hu-HU" sz="1500" dirty="0"/>
          </a:p>
          <a:p>
            <a:r>
              <a:rPr lang="hu-HU" sz="1500" u="sng" dirty="0">
                <a:hlinkClick r:id="rId6"/>
              </a:rPr>
              <a:t>https://interacty.me/</a:t>
            </a:r>
            <a:endParaRPr lang="hu-HU" sz="1500" u="sng" dirty="0"/>
          </a:p>
          <a:p>
            <a:r>
              <a:rPr lang="hu-HU" sz="1500" dirty="0">
                <a:hlinkClick r:id="rId7"/>
              </a:rPr>
              <a:t>https://www.loom.com/</a:t>
            </a:r>
            <a:endParaRPr lang="hu-HU" sz="1500" dirty="0"/>
          </a:p>
          <a:p>
            <a:r>
              <a:rPr lang="hu-HU" sz="1500" u="sng" dirty="0">
                <a:hlinkClick r:id="rId8"/>
              </a:rPr>
              <a:t>https://new.express.adobe.com/</a:t>
            </a:r>
            <a:endParaRPr lang="hu-HU" sz="1500" dirty="0"/>
          </a:p>
          <a:p>
            <a:endParaRPr lang="hu-HU" sz="1500" dirty="0">
              <a:hlinkClick r:id="rId9"/>
            </a:endParaRPr>
          </a:p>
          <a:p>
            <a:endParaRPr lang="hu-HU" sz="1500" dirty="0">
              <a:hlinkClick r:id="rId9"/>
            </a:endParaRPr>
          </a:p>
          <a:p>
            <a:endParaRPr lang="hu-HU" sz="1500" dirty="0">
              <a:hlinkClick r:id="rId9"/>
            </a:endParaRPr>
          </a:p>
          <a:p>
            <a:endParaRPr lang="hu-HU" sz="1500" dirty="0">
              <a:hlinkClick r:id="rId9"/>
            </a:endParaRPr>
          </a:p>
          <a:p>
            <a:endParaRPr lang="hu-HU" sz="1500" dirty="0">
              <a:hlinkClick r:id="rId9"/>
            </a:endParaRPr>
          </a:p>
          <a:p>
            <a:endParaRPr lang="hu-HU" sz="1500" dirty="0">
              <a:hlinkClick r:id="rId9"/>
            </a:endParaRPr>
          </a:p>
          <a:p>
            <a:endParaRPr lang="hu-HU" sz="1500" dirty="0">
              <a:hlinkClick r:id="rId9"/>
            </a:endParaRPr>
          </a:p>
          <a:p>
            <a:endParaRPr lang="hu-HU" sz="1500" dirty="0">
              <a:hlinkClick r:id="rId9"/>
            </a:endParaRPr>
          </a:p>
          <a:p>
            <a:r>
              <a:rPr lang="hu-HU" sz="1500" dirty="0">
                <a:hlinkClick r:id="rId9"/>
              </a:rPr>
              <a:t>https://www.audacityteam.org/</a:t>
            </a:r>
            <a:endParaRPr lang="hu-HU" sz="1500" dirty="0"/>
          </a:p>
          <a:p>
            <a:r>
              <a:rPr lang="hu-HU" sz="1500" dirty="0">
                <a:hlinkClick r:id="rId10"/>
              </a:rPr>
              <a:t>https://lyricstraining.com/</a:t>
            </a:r>
            <a:endParaRPr lang="hu-HU" sz="1500" dirty="0"/>
          </a:p>
          <a:p>
            <a:r>
              <a:rPr lang="hu-HU" sz="1500" dirty="0">
                <a:hlinkClick r:id="rId11"/>
              </a:rPr>
              <a:t>https://www.voki.com/</a:t>
            </a:r>
            <a:endParaRPr lang="hu-HU" sz="1500" dirty="0"/>
          </a:p>
          <a:p>
            <a:r>
              <a:rPr lang="hu-HU" sz="1500" dirty="0">
                <a:hlinkClick r:id="rId12"/>
              </a:rPr>
              <a:t>https://www.storyboardthat.com/</a:t>
            </a:r>
            <a:endParaRPr lang="hu-HU" sz="1500" dirty="0"/>
          </a:p>
          <a:p>
            <a:endParaRPr lang="hu-HU" dirty="0"/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6F155686-E0D3-4A0B-99AB-8D2D79166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2" y="2125980"/>
            <a:ext cx="3401063" cy="2895599"/>
          </a:xfrm>
        </p:spPr>
        <p:txBody>
          <a:bodyPr/>
          <a:lstStyle/>
          <a:p>
            <a:r>
              <a:rPr lang="hu-HU" dirty="0">
                <a:hlinkClick r:id="rId13"/>
              </a:rPr>
              <a:t>https://etimalta.com/</a:t>
            </a:r>
            <a:endParaRPr lang="hu-HU" dirty="0"/>
          </a:p>
          <a:p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6C7A12D-2330-4E0F-95A7-BBAF6868C9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37" y="2682081"/>
            <a:ext cx="2986092" cy="210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7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55407CA1-5E3A-48AC-A348-900FC88C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825659" cy="927100"/>
          </a:xfrm>
        </p:spPr>
        <p:txBody>
          <a:bodyPr/>
          <a:lstStyle/>
          <a:p>
            <a:pPr algn="ctr"/>
            <a:r>
              <a:rPr lang="hu-HU" sz="3000" dirty="0"/>
              <a:t>A képzés 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B925112E-C1EA-4FBE-92A2-6F2CB5EEA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6667" y="914400"/>
            <a:ext cx="9017746" cy="41021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Kiscsoportos formában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Angol nyelven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Okostáblán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Saját laptopon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Interaktív módon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43F1300-6ED8-4BD9-A542-BBB227D184CA}"/>
              </a:ext>
            </a:extLst>
          </p:cNvPr>
          <p:cNvSpPr txBox="1"/>
          <p:nvPr/>
        </p:nvSpPr>
        <p:spPr>
          <a:xfrm>
            <a:off x="5638800" y="296545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1A81486-777F-4891-9A6B-CE67755989A9}"/>
              </a:ext>
            </a:extLst>
          </p:cNvPr>
          <p:cNvSpPr txBox="1"/>
          <p:nvPr/>
        </p:nvSpPr>
        <p:spPr>
          <a:xfrm>
            <a:off x="5675706" y="2801938"/>
            <a:ext cx="3009900" cy="250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A52067D5-0B81-4454-93AE-A2C6BF005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999" y="1841500"/>
            <a:ext cx="5790414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566BF54-7BB2-4A04-AE60-54EF196A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Neked ajánlom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DF48EEB-BA56-4EAE-B3CF-DC6A2FD2D4BC}"/>
              </a:ext>
            </a:extLst>
          </p:cNvPr>
          <p:cNvSpPr txBox="1"/>
          <p:nvPr/>
        </p:nvSpPr>
        <p:spPr>
          <a:xfrm>
            <a:off x="1333500" y="2056448"/>
            <a:ext cx="78105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/>
              <a:t>ha érdekel a webszerkesztés, blogszerkesztés.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/>
              <a:t>ha van számítógépes előképzettséged.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/>
              <a:t>ha érted a programhasználathoz szükséges angolt.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/>
              <a:t>ha a tanításban használsz IKT eszközöket.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dirty="0"/>
              <a:t>ha szeretnéd színesebbé tenni a munkádat.</a:t>
            </a:r>
          </a:p>
          <a:p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6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1A14263-A10E-4E80-A776-9011E382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4" y="152392"/>
            <a:ext cx="5092906" cy="1574808"/>
          </a:xfrm>
        </p:spPr>
        <p:txBody>
          <a:bodyPr/>
          <a:lstStyle/>
          <a:p>
            <a:pPr algn="ctr"/>
            <a:r>
              <a:rPr lang="hu-HU" dirty="0"/>
              <a:t>Miért Málta?</a:t>
            </a:r>
          </a:p>
        </p:txBody>
      </p:sp>
      <p:pic>
        <p:nvPicPr>
          <p:cNvPr id="6" name="Kép helye 5">
            <a:extLst>
              <a:ext uri="{FF2B5EF4-FFF2-40B4-BE49-F238E27FC236}">
                <a16:creationId xmlns:a16="http://schemas.microsoft.com/office/drawing/2014/main" id="{AA559C03-D090-47C7-BCBC-937D9D3E63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8" r="29778"/>
          <a:stretch>
            <a:fillRect/>
          </a:stretch>
        </p:blipFill>
        <p:spPr/>
      </p:pic>
      <p:sp>
        <p:nvSpPr>
          <p:cNvPr id="4" name="Szöveg helye 3">
            <a:extLst>
              <a:ext uri="{FF2B5EF4-FFF2-40B4-BE49-F238E27FC236}">
                <a16:creationId xmlns:a16="http://schemas.microsoft.com/office/drawing/2014/main" id="{7CE65295-3C02-4C77-8C7E-FC21527B4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6422" y="2159000"/>
            <a:ext cx="4206034" cy="297180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500" dirty="0"/>
              <a:t>mert az ETI-nél  profi csapat dolgozik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500" dirty="0"/>
              <a:t>mert jó lehetőség gyakorolni a nyelvet.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500" dirty="0"/>
              <a:t>mert megfizethető.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500" dirty="0"/>
              <a:t>mert nagyon szép.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500" dirty="0"/>
              <a:t>mert multikulturális.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1500" dirty="0"/>
              <a:t>mert kiváló a hőmérséklet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07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E3F52775-4EE6-4DA9-A7B4-8E4642EBD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Szabadidő</a:t>
            </a:r>
          </a:p>
        </p:txBody>
      </p:sp>
      <p:pic>
        <p:nvPicPr>
          <p:cNvPr id="16" name="Kép helye 15">
            <a:extLst>
              <a:ext uri="{FF2B5EF4-FFF2-40B4-BE49-F238E27FC236}">
                <a16:creationId xmlns:a16="http://schemas.microsoft.com/office/drawing/2014/main" id="{91658F1D-014D-4CD4-BD00-1C3904F32080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r="6594"/>
          <a:stretch>
            <a:fillRect/>
          </a:stretch>
        </p:blipFill>
        <p:spPr/>
      </p:pic>
      <p:pic>
        <p:nvPicPr>
          <p:cNvPr id="18" name="Kép helye 17">
            <a:extLst>
              <a:ext uri="{FF2B5EF4-FFF2-40B4-BE49-F238E27FC236}">
                <a16:creationId xmlns:a16="http://schemas.microsoft.com/office/drawing/2014/main" id="{950F2347-A16F-4AB5-9CEC-5B7B78723288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6" b="4996"/>
          <a:stretch>
            <a:fillRect/>
          </a:stretch>
        </p:blipFill>
        <p:spPr/>
      </p:pic>
      <p:pic>
        <p:nvPicPr>
          <p:cNvPr id="20" name="Kép helye 19">
            <a:extLst>
              <a:ext uri="{FF2B5EF4-FFF2-40B4-BE49-F238E27FC236}">
                <a16:creationId xmlns:a16="http://schemas.microsoft.com/office/drawing/2014/main" id="{B80192F5-21EC-4ECC-AB4C-FBEFD05E65E7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5021"/>
          <a:stretch>
            <a:fillRect/>
          </a:stretch>
        </p:blipFill>
        <p:spPr/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472E50E0-DBCC-4AEF-8B84-8FF1A7B5A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" y="4536138"/>
            <a:ext cx="3048264" cy="1371718"/>
          </a:xfrm>
          <a:prstGeom prst="rect">
            <a:avLst/>
          </a:prstGeom>
        </p:spPr>
      </p:pic>
      <p:pic>
        <p:nvPicPr>
          <p:cNvPr id="28" name="Kép helye 17">
            <a:extLst>
              <a:ext uri="{FF2B5EF4-FFF2-40B4-BE49-F238E27FC236}">
                <a16:creationId xmlns:a16="http://schemas.microsoft.com/office/drawing/2014/main" id="{46CA3969-37E9-4DD8-8F6F-F6C62FB03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4" y="4536138"/>
            <a:ext cx="2930525" cy="142136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Kép helye 19">
            <a:extLst>
              <a:ext uri="{FF2B5EF4-FFF2-40B4-BE49-F238E27FC236}">
                <a16:creationId xmlns:a16="http://schemas.microsoft.com/office/drawing/2014/main" id="{D9E6E467-1978-427E-8CE3-5032A65B9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88" y="4536138"/>
            <a:ext cx="2932113" cy="140683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8754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</TotalTime>
  <Words>196</Words>
  <Application>Microsoft Office PowerPoint</Application>
  <PresentationFormat>Szélesvásznú</PresentationFormat>
  <Paragraphs>50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Ion</vt:lpstr>
      <vt:lpstr>Empowerment in ICT Skills Making Use os Techology Tools</vt:lpstr>
      <vt:lpstr>A képzés tematikája</vt:lpstr>
      <vt:lpstr>A képzés </vt:lpstr>
      <vt:lpstr>Neked ajánlom</vt:lpstr>
      <vt:lpstr>Miért Málta?</vt:lpstr>
      <vt:lpstr>Szabadidő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Empowerment in ICT Skills Making Use os Techology Tools</dc:title>
  <dc:creator>fejlesztő</dc:creator>
  <cp:lastModifiedBy>fejlesztő</cp:lastModifiedBy>
  <cp:revision>6</cp:revision>
  <dcterms:created xsi:type="dcterms:W3CDTF">2024-11-19T07:35:37Z</dcterms:created>
  <dcterms:modified xsi:type="dcterms:W3CDTF">2024-11-19T08:23:01Z</dcterms:modified>
</cp:coreProperties>
</file>