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09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9CE1089-36F0-8434-77B7-EC4F50635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69785A0-0D37-834E-FED5-11B9851F2C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60ABE1F-CF62-17D3-B283-C1569D0BA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C91E5A1-8EDB-7307-CAA1-9F34DDFDF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ADFC05F-C0AC-4BDA-8CC6-B309CE2E0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2254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A9719A-A9FA-CC0E-B803-187F95155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4D8A78A-F5B2-A5CD-D92E-D604CFAE12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82EE53E-282D-A44C-6C63-072C4BEDE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F250100-9993-6BCC-17C0-6F2745295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088555F-0CA4-6F1D-9DBD-3D5D42743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49219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744D93-3EDF-2D13-90A6-89C2FC58B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98C1253-3EB6-A1F0-CBFD-5BD00C18D4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0ADD883-FB29-243E-B5B2-342E87C9C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7617E7B3-FE45-0D4D-E690-F9EF27714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85C390C-2E9A-74FD-C641-3A6E78474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28360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34BC245-D70C-44A9-F20F-BC9F6A2D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ED474D5-DEB8-6A45-2B46-A492105EC1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1A9D786-70C5-DB13-96BC-9A8D6A719B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CE67A931-3765-6B00-8EE4-FE0F6D9BA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B3D7C5F-D6FC-62E7-346F-51159EDE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F7B034B7-FA83-2BE5-753A-4F6DC7D88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5630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B57BB3-6A4C-15BD-BBC7-D55B0FC8C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201A007F-1D56-7D44-D9FE-A16940144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9AF223DB-2E18-ABE0-F595-42837B0425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EB37B99-3DED-3ECA-B782-1BC8B04A03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E3DF450C-C23A-1EDF-9DB9-4B04AC065D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494F17E-4D72-0441-0120-6D1102A17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1D782802-1FBB-A2A2-9654-5BCCB733A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531B9C91-260E-46B3-7576-E528463B3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74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BC4620B-F8B5-1763-B5E2-C8ECF0709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C5B5EF3D-53FF-6365-552D-3FB61D5A8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95A8EFC-B5F0-6FB4-FB2F-3B6C09FC9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BD9324B1-F524-8BF1-AEAB-C93B2A81D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50078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FF1F1809-A65E-05E5-FE74-BB973C678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2B87D34-8E9B-8A3A-BA0A-486D6EE84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DF4FE71-EB45-73D6-518A-523C4288A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070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1DC237D-6614-FE1F-6315-6CF84F6B5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CA0784A-B5A8-B36E-A951-52F9D9518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DF96AB5-F268-BBF9-D21B-C6E21350B8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7567D738-0497-CEBF-DA2A-57649AECA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0504259-031B-9BAE-3661-353998E9C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9F2AFB0-931C-A8C0-4640-D543B76B2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64651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0664751-6004-6891-FAAB-D29980639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10A826F-1D22-D3E5-1847-B324A854B4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185A82B-71B3-139C-B335-8E172949D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B7BD9EB-1C66-31FD-1CE0-57366DDB2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AB8E976-F234-7B4F-F833-5D15DC047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1C970BB-DA13-7130-5A80-1F3385689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5645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4D1A778-2D7A-E8A8-A9AC-D1C24465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470EB88-9065-5FB1-5828-6FB8F1561C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C7A424-55F9-CE48-56CB-CF7333342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23CE94B-BF1A-F7D2-28B8-8C216F5E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916A0AF-7CBB-9E47-85B4-CF8D57DE0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7085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346ECC6-519A-5E8C-03F7-ECF799C6F0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37546B9-2D35-68B1-F45B-A32D38910D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A54733E-862F-7708-FB7E-75456DE9A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595AF1C-67B8-AF2C-FC70-C8184DE9C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A30ADF4-C022-CD5D-9159-DA6D29F3B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8354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429DA110-68C3-F08D-E451-067677BFF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E219E3B-81E0-6CE7-4B5E-307EFD795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790FFBD7-9AF6-0C52-673E-768005076A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DD0F34-2CF9-4C53-B084-2FEE3371485C}" type="datetimeFigureOut">
              <a:rPr lang="hu-HU" smtClean="0"/>
              <a:t>2026. 09. 22.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695E1BE-1282-28C7-B060-CEBB301C5C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A023E40-CC62-3970-E295-70EE029C1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0BB375-5B6D-4AA7-8815-2ADCD571B54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0803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Slide Background">
            <a:extLst>
              <a:ext uri="{FF2B5EF4-FFF2-40B4-BE49-F238E27FC236}">
                <a16:creationId xmlns:a16="http://schemas.microsoft.com/office/drawing/2014/main" id="{699EBD07-7968-467C-82EE-7283E46512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4AD7470-1A54-AB61-97C4-422D0CDC22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659" r="12785" b="-1"/>
          <a:stretch>
            <a:fillRect/>
          </a:stretch>
        </p:blipFill>
        <p:spPr>
          <a:xfrm>
            <a:off x="20" y="10"/>
            <a:ext cx="6095979" cy="5143487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D3DC44BC-8721-A518-7C47-8C760A6CBB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773" r="1" b="19149"/>
          <a:stretch>
            <a:fillRect/>
          </a:stretch>
        </p:blipFill>
        <p:spPr>
          <a:xfrm>
            <a:off x="6096000" y="10"/>
            <a:ext cx="6095999" cy="5143487"/>
          </a:xfrm>
          <a:prstGeom prst="rect">
            <a:avLst/>
          </a:prstGeom>
        </p:spPr>
      </p:pic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489C2E0-4895-4B72-85EA-7EE9FAFFD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5143498"/>
            <a:ext cx="12192000" cy="1714502"/>
          </a:xfrm>
          <a:prstGeom prst="rect">
            <a:avLst/>
          </a:prstGeom>
          <a:ln>
            <a:noFill/>
          </a:ln>
          <a:effectLst>
            <a:outerShdw blurRad="596900" dist="330200" dir="1080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50D1F79-92B2-7130-D2DA-1EA2761F1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555" y="5405955"/>
            <a:ext cx="7015500" cy="1171499"/>
          </a:xfrm>
        </p:spPr>
        <p:txBody>
          <a:bodyPr anchor="ctr">
            <a:normAutofit/>
          </a:bodyPr>
          <a:lstStyle/>
          <a:p>
            <a:pPr algn="l"/>
            <a:r>
              <a:rPr lang="hu-HU" sz="3700"/>
              <a:t>Egy módszertani ötlet</a:t>
            </a:r>
            <a:br>
              <a:rPr lang="hu-HU" sz="3700"/>
            </a:br>
            <a:r>
              <a:rPr lang="hu-HU" sz="3700"/>
              <a:t>Ai in Education (2026)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1716DB1-6954-96CF-695B-977500613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05056" y="5405954"/>
            <a:ext cx="3997389" cy="1171500"/>
          </a:xfrm>
        </p:spPr>
        <p:txBody>
          <a:bodyPr anchor="ctr">
            <a:normAutofit/>
          </a:bodyPr>
          <a:lstStyle/>
          <a:p>
            <a:pPr algn="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566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04EBA22-3F6A-6990-890E-483D23576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hu-HU" sz="4000"/>
              <a:t>Az Odüsszeusz-vetélkedő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2CA2001-0238-23F5-91AF-49C7D02401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hu-HU" sz="1900" dirty="0"/>
              <a:t>Középiskolások számára készítettem ezt a </a:t>
            </a:r>
            <a:r>
              <a:rPr lang="hu-HU" sz="1900" dirty="0" err="1"/>
              <a:t>system</a:t>
            </a:r>
            <a:r>
              <a:rPr lang="hu-HU" sz="1900" dirty="0"/>
              <a:t> </a:t>
            </a:r>
            <a:r>
              <a:rPr lang="hu-HU" sz="1900" dirty="0" err="1"/>
              <a:t>promptot</a:t>
            </a:r>
            <a:r>
              <a:rPr lang="hu-HU" sz="1900" dirty="0"/>
              <a:t> a tanfolyamon: </a:t>
            </a:r>
          </a:p>
          <a:p>
            <a:pPr marL="0" indent="0">
              <a:buNone/>
            </a:pPr>
            <a:r>
              <a:rPr lang="hu-HU" sz="1900" dirty="0">
                <a:solidFill>
                  <a:srgbClr val="FF0000"/>
                </a:solidFill>
              </a:rPr>
              <a:t>https://gemini.google.com/gem/1oFffvLHoExln647oxtDmxzqznFESKZv7?usp=sharing</a:t>
            </a:r>
            <a:br>
              <a:rPr lang="hu-HU" sz="1900" dirty="0"/>
            </a:br>
            <a:endParaRPr lang="hu-HU" sz="1900" dirty="0"/>
          </a:p>
          <a:p>
            <a:pPr marL="0" indent="0">
              <a:buNone/>
            </a:pPr>
            <a:r>
              <a:rPr lang="hu-HU" sz="1900" dirty="0"/>
              <a:t>A gyerekek az Odüsszeiára vonatkozó tesztkérdéseket kapnak az </a:t>
            </a:r>
            <a:r>
              <a:rPr lang="hu-HU" sz="1900" dirty="0" err="1"/>
              <a:t>Ai-tól</a:t>
            </a:r>
            <a:r>
              <a:rPr lang="hu-HU" sz="1900" dirty="0"/>
              <a:t>. A kvízmester maga Odüsszeusz. A gép úgy beszél hozzánk, mintha ott lennénk az ithakai palotában, és az események kommentárját magától a főhőstől hallanánk.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BB747C9C-FB62-B325-F915-2BFC74AB38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37071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24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75</Words>
  <Application>Microsoft Office PowerPoint</Application>
  <PresentationFormat>Szélesvásznú</PresentationFormat>
  <Paragraphs>5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Office-téma</vt:lpstr>
      <vt:lpstr>Egy módszertani ötlet Ai in Education (2026)</vt:lpstr>
      <vt:lpstr>Az Odüsszeusz-vetélkedő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O365 felhasználó</dc:creator>
  <cp:lastModifiedBy>O365 felhasználó</cp:lastModifiedBy>
  <cp:revision>1</cp:revision>
  <dcterms:created xsi:type="dcterms:W3CDTF">2026-09-22T10:21:44Z</dcterms:created>
  <dcterms:modified xsi:type="dcterms:W3CDTF">2026-09-22T10:46:21Z</dcterms:modified>
</cp:coreProperties>
</file>